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1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9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0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7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3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2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32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91A4B-E7DD-4CA2-94AE-D5A1F90A676F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3F73-35EA-4265-9AE0-68A355942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5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35" y="0"/>
            <a:ext cx="10377888" cy="6858000"/>
          </a:xfrm>
        </p:spPr>
      </p:pic>
    </p:spTree>
    <p:extLst>
      <p:ext uri="{BB962C8B-B14F-4D97-AF65-F5344CB8AC3E}">
        <p14:creationId xmlns:p14="http://schemas.microsoft.com/office/powerpoint/2010/main" val="252162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379" y="0"/>
            <a:ext cx="9702000" cy="6858000"/>
          </a:xfrm>
        </p:spPr>
      </p:pic>
    </p:spTree>
    <p:extLst>
      <p:ext uri="{BB962C8B-B14F-4D97-AF65-F5344CB8AC3E}">
        <p14:creationId xmlns:p14="http://schemas.microsoft.com/office/powerpoint/2010/main" val="1014512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Шульгина Татьяна</dc:creator>
  <cp:lastModifiedBy>Шульгина Татьяна</cp:lastModifiedBy>
  <cp:revision>1</cp:revision>
  <dcterms:created xsi:type="dcterms:W3CDTF">2021-08-25T11:27:55Z</dcterms:created>
  <dcterms:modified xsi:type="dcterms:W3CDTF">2021-08-25T11:28:12Z</dcterms:modified>
</cp:coreProperties>
</file>